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238" r:id="rId3"/>
    <p:sldId id="1243" r:id="rId4"/>
    <p:sldId id="1244" r:id="rId5"/>
    <p:sldId id="1248" r:id="rId6"/>
    <p:sldId id="1263" r:id="rId7"/>
    <p:sldId id="1246" r:id="rId8"/>
    <p:sldId id="1249" r:id="rId9"/>
    <p:sldId id="1239" r:id="rId10"/>
    <p:sldId id="1264" r:id="rId11"/>
    <p:sldId id="1252" r:id="rId12"/>
    <p:sldId id="1240" r:id="rId13"/>
    <p:sldId id="1265" r:id="rId14"/>
    <p:sldId id="1266" r:id="rId15"/>
    <p:sldId id="1259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5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45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5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 life’s </a:t>
            </a:r>
            <a:r>
              <a:rPr lang="en-US" altLang="zh-CN" sz="45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work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Starting out &amp; Understanding ideas</a:t>
            </a:r>
            <a:endParaRPr lang="zh-CN" altLang="en-US" sz="4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后接数词时，表示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超过；不止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后接名词时，意为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不只是；不仅仅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后接形容词或副词时，意为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非常，很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后接句子时，意为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简直不，远非，难以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句中通常包含情态动词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A than 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与其说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不如说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more 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＋基数词，表示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最多；不超过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68760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02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3500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上周日五十多名同学参加了这次活动。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他不只是一位老师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他还是一位朋友。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delighted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收到你的来信我非常高兴。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那儿的炎热程度是他所不能忍受的。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与其说他是位教师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不如说他是位学者。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水流不急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流速不过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两三英里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14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不管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不顾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28800"/>
            <a:ext cx="11593288" cy="165618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Cunningham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regardless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不管天气如何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坎宁安每天都会走到纽约的大街上。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358458"/>
            <a:ext cx="9217024" cy="5476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3429000"/>
            <a:ext cx="11521280" cy="108012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3479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despite/in spite of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不管，不顾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知识拓展小.eps" descr="id:21474870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3501008"/>
            <a:ext cx="1777672" cy="349024"/>
          </a:xfrm>
          <a:prstGeom prst="rect">
            <a:avLst/>
          </a:prstGeom>
        </p:spPr>
      </p:pic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531002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Despite/In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尽管有困难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我们还是必须继续这项工作。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休息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休假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628800"/>
            <a:ext cx="11593288" cy="1656184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他几乎没有请过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也没有一次生病在家。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358458"/>
            <a:ext cx="9217024" cy="5476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66" y="3429000"/>
            <a:ext cx="11521280" cy="2232248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9347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off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的其他含义：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飞机等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）起飞；脱掉（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），摘掉；突然大受欢迎，迅速流行；（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常指突然且出人意料地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）离开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知识拓展小.eps" descr="id:21474870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350100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736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scheduled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delayed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起飞的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次航班将延误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skinny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dipping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creek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他们以前常常脱光衣服在我家附近的那条小河里游泳。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album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第一张专辑发行后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她的音乐事业开始腾飞。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motel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他出人意料地立刻就离开了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然后回到了那家汽车旅馆。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81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168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8927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𝐯𝐚𝐥𝐮𝐞𝐝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𝐢𝐧𝐭𝐞𝐠𝐫𝐢𝐭𝐲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𝐚𝐧𝐝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𝐰𝐨𝐮𝐥𝐝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𝐧𝐨𝐭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𝐛𝐨𝐮𝐠𝐡𝐭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by anyone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 matter how many free clothes or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𝐟𝐥𝐢𝐠𝐡𝐭𝐬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𝐟𝐚𝐫𝐚𝐰𝐚𝐲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𝐝𝐞𝐬𝐭𝐢𝐧𝐚𝐭𝐢𝐨𝐧𝐬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𝐨𝐟𝐟𝐞𝐫𝐞𝐝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他珍视自己的正直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无论提供给他多少免费衣物或远程航班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他都不会被收买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892715"/>
              </a:xfrm>
              <a:blipFill>
                <a:blip r:embed="rId3"/>
                <a:stretch>
                  <a:fillRect l="-796" r="-849" b="-6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72514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how many free clothes or flights to faraway destinations he was offered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为让步状语从句。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75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4887744"/>
            <a:ext cx="979805" cy="3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244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摆好姿势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造成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威胁、问题等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冒充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招摇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25839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680860"/>
            <a:ext cx="11593288" cy="21602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849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纽约富有的上流社会的每个成员都只想对这个男人摆姿势拍照。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41051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pose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为画像、摄影等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）摆好姿势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 as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佯装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冒充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假扮某人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 a threat/challenge/danger/risk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构成威胁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sculpture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我现在怎么可能有时间给雕塑摆造型呢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我几乎没有自己的时间。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antiques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他装作是一位古董专家。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existence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污染对这一物种的继续生存造成了威胁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299533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fascination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着迷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迷恋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060848"/>
            <a:ext cx="11593288" cy="33843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通过他对人们穿着的着迷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而不是他们是谁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他向每个人打开了时尚的大门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在他看来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时尚属于大众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而不仅仅属于上流社会和大品牌。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9050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070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fascination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with/for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610694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2114750"/>
            <a:ext cx="11521280" cy="331236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2054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迷住，深深吸引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迷人的；有吸引力的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入迷的；感兴趣的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fascinated by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迷住；对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fascinated to do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对做某事着迷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218675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89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6492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这是他自幼就着迷的一个问题。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看到不同的人怎样处理这个问题真是有趣极了。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诗歌能够创造一个人的世界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这种说法令我着迷。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他们发现这个和他们家中的那个相似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极感兴趣。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13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时尚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988840"/>
            <a:ext cx="11593288" cy="33843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fascination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eryone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通过他对人们穿着的着迷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而不是他们是谁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他向每个人打开了时尚的大门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在他看来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时尚属于大众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而不仅仅属于上流社会和大品牌。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71849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06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在流行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fashion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不流行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fashion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）流行起来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jeans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褪了色的牛仔裤仍很流行。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有时过时的东西会重新流行起来。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fashionable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年轻人穿运动鞋是一种时尚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但不是什么运动鞋都是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一种时尚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5215086"/>
            <a:ext cx="11521280" cy="108012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72088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ashionable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流行的，时尚的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5287094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不过是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仅仅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只有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74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40768"/>
            <a:ext cx="1971040" cy="3797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752868"/>
            <a:ext cx="11593288" cy="21602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York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wealthy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纽约富有的上流社会的每个成员都只想对这个男人摆姿势拍照。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482526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1216</Words>
  <Application>Microsoft Office PowerPoint</Application>
  <PresentationFormat>自定义</PresentationFormat>
  <Paragraphs>61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2025-11-01T07:53:33Z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